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4" r:id="rId4"/>
    <p:sldId id="263" r:id="rId5"/>
    <p:sldId id="265" r:id="rId6"/>
    <p:sldId id="26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9" name="Picture 5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6"/>
            <a:ext cx="9144000" cy="685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83768" y="307658"/>
            <a:ext cx="5052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Наше творчество… </a:t>
            </a:r>
            <a:endParaRPr lang="ru-RU" sz="36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389" y="1268760"/>
            <a:ext cx="5504611" cy="41284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64537" y="1784817"/>
            <a:ext cx="4128458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5507940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Georgia" panose="02040502050405020303" pitchFamily="18" charset="0"/>
              </a:rPr>
              <a:t>В кадетском корпусе проходит конкурс рисунков «Мой дом Россия!» </a:t>
            </a:r>
          </a:p>
        </p:txBody>
      </p:sp>
    </p:spTree>
    <p:extLst>
      <p:ext uri="{BB962C8B-B14F-4D97-AF65-F5344CB8AC3E}">
        <p14:creationId xmlns:p14="http://schemas.microsoft.com/office/powerpoint/2010/main" val="2965764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9" name="Picture 5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6"/>
            <a:ext cx="9144000" cy="685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03848" y="282016"/>
            <a:ext cx="2592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 балу</a:t>
            </a: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… </a:t>
            </a:r>
            <a:endParaRPr lang="ru-RU" sz="36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33" y="836712"/>
            <a:ext cx="5888654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01008"/>
            <a:ext cx="4224469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96887" y="1340768"/>
            <a:ext cx="2952328" cy="1894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В эти выходные наши кадеты </a:t>
            </a:r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Ягафаров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 Артур, </a:t>
            </a:r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Бригаднов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 Леонид, </a:t>
            </a:r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Хижкин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 Александр в сопровождении 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546575"/>
            <a:ext cx="4392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прекрасных барышень вальсировали на Императорском балу, который проходил в филиале КФУ города Елабуги. 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265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9" name="Picture 5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6"/>
            <a:ext cx="9144000" cy="685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34896"/>
            <a:ext cx="3744416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8" r="23828"/>
          <a:stretch/>
        </p:blipFill>
        <p:spPr bwMode="auto">
          <a:xfrm>
            <a:off x="5220072" y="2934896"/>
            <a:ext cx="3672408" cy="3847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504" y="332656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5629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9" name="Picture 5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92" y="-336"/>
            <a:ext cx="9144000" cy="685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282016"/>
            <a:ext cx="871296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Выходные дни проводим с пользой для здоровья!</a:t>
            </a:r>
            <a:endParaRPr lang="ru-RU" sz="2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9506"/>
            <a:ext cx="4703474" cy="35276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3356992"/>
            <a:ext cx="4224693" cy="3168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98720" y="1124744"/>
            <a:ext cx="4245280" cy="2315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В </a:t>
            </a:r>
            <a:r>
              <a:rPr lang="ru-RU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выходные дни кадеты корпуса не скучали и приняли активное участие в спортивной эстафете. Поздравляем наших победителей: кадет 24 взвода Валиева </a:t>
            </a:r>
            <a:r>
              <a:rPr lang="ru-RU" sz="1400" b="1" dirty="0" err="1">
                <a:solidFill>
                  <a:schemeClr val="tx2"/>
                </a:solidFill>
                <a:latin typeface="Georgia" panose="02040502050405020303" pitchFamily="18" charset="0"/>
              </a:rPr>
              <a:t>Рамиля</a:t>
            </a:r>
            <a:r>
              <a:rPr lang="ru-RU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, </a:t>
            </a:r>
            <a:r>
              <a:rPr lang="ru-RU" sz="1400" b="1" dirty="0" err="1">
                <a:solidFill>
                  <a:schemeClr val="tx2"/>
                </a:solidFill>
                <a:latin typeface="Georgia" panose="02040502050405020303" pitchFamily="18" charset="0"/>
              </a:rPr>
              <a:t>Тургина</a:t>
            </a:r>
            <a:r>
              <a:rPr lang="ru-RU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 Никиту, </a:t>
            </a:r>
            <a:r>
              <a:rPr lang="ru-RU" sz="1400" b="1" dirty="0" err="1">
                <a:solidFill>
                  <a:schemeClr val="tx2"/>
                </a:solidFill>
                <a:latin typeface="Georgia" panose="02040502050405020303" pitchFamily="18" charset="0"/>
              </a:rPr>
              <a:t>Каранаева</a:t>
            </a:r>
            <a:r>
              <a:rPr lang="ru-RU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 Алексея, </a:t>
            </a:r>
            <a:r>
              <a:rPr lang="ru-RU" sz="1400" b="1" dirty="0" err="1">
                <a:solidFill>
                  <a:schemeClr val="tx2"/>
                </a:solidFill>
                <a:latin typeface="Georgia" panose="02040502050405020303" pitchFamily="18" charset="0"/>
              </a:rPr>
              <a:t>Камалетдинова</a:t>
            </a:r>
            <a:r>
              <a:rPr lang="ru-RU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Georgia" panose="02040502050405020303" pitchFamily="18" charset="0"/>
              </a:rPr>
              <a:t>Фаиля</a:t>
            </a:r>
            <a:r>
              <a:rPr lang="ru-RU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, Еременко Максима,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5249" y="4725144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кадета 25 взвода Тарасова Кирилла, кадета 29 взвода </a:t>
            </a:r>
            <a:r>
              <a:rPr lang="ru-RU" sz="1400" b="1" dirty="0" err="1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Веревина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 Данила, кадета 21 взвода Давлетова Равиля и кадета 26 взвода Шимановского Кима. Молодцы ребята!!! 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719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9" name="Picture 5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92" y="-336"/>
            <a:ext cx="9144000" cy="685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282016"/>
            <a:ext cx="871296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Тренировки по АРБ и вольной борьбе</a:t>
            </a:r>
            <a:endParaRPr lang="ru-RU" sz="2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70" y="1484784"/>
            <a:ext cx="8594652" cy="4176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5877272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Руководители секций по армейскому рукопашному бою </a:t>
            </a:r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Вильданов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Рашит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Закирович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, по вольной борьбе Борисов Михаил Сергеевич. </a:t>
            </a:r>
          </a:p>
        </p:txBody>
      </p:sp>
    </p:spTree>
    <p:extLst>
      <p:ext uri="{BB962C8B-B14F-4D97-AF65-F5344CB8AC3E}">
        <p14:creationId xmlns:p14="http://schemas.microsoft.com/office/powerpoint/2010/main" val="4100109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9" name="Picture 5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" y="-336"/>
            <a:ext cx="9144000" cy="685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282016"/>
            <a:ext cx="871296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2323" y="5517232"/>
            <a:ext cx="87843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405664"/>
            <a:ext cx="3935103" cy="29513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996" y="272257"/>
            <a:ext cx="4195755" cy="3146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13" y="3548932"/>
            <a:ext cx="4032449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108" y="3501008"/>
            <a:ext cx="4151643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86865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142</Words>
  <Application>Microsoft Office PowerPoint</Application>
  <PresentationFormat>Экран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psycho1</dc:creator>
  <cp:lastModifiedBy>psycho1</cp:lastModifiedBy>
  <cp:revision>15</cp:revision>
  <dcterms:created xsi:type="dcterms:W3CDTF">2018-09-28T07:36:45Z</dcterms:created>
  <dcterms:modified xsi:type="dcterms:W3CDTF">2018-11-14T11:32:39Z</dcterms:modified>
</cp:coreProperties>
</file>